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14"/>
  </p:notesMasterIdLst>
  <p:handoutMasterIdLst>
    <p:handoutMasterId r:id="rId15"/>
  </p:handoutMasterIdLst>
  <p:sldIdLst>
    <p:sldId id="345" r:id="rId3"/>
    <p:sldId id="318" r:id="rId4"/>
    <p:sldId id="319" r:id="rId5"/>
    <p:sldId id="336" r:id="rId6"/>
    <p:sldId id="340" r:id="rId7"/>
    <p:sldId id="341" r:id="rId8"/>
    <p:sldId id="337" r:id="rId9"/>
    <p:sldId id="338" r:id="rId10"/>
    <p:sldId id="342" r:id="rId11"/>
    <p:sldId id="339" r:id="rId12"/>
    <p:sldId id="343" r:id="rId13"/>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A4B"/>
    <a:srgbClr val="000099"/>
    <a:srgbClr val="FFCC00"/>
    <a:srgbClr val="FFE870"/>
    <a:srgbClr val="FFFF00"/>
    <a:srgbClr val="FFCC66"/>
    <a:srgbClr val="333399"/>
    <a:srgbClr val="080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0" autoAdjust="0"/>
    <p:restoredTop sz="99176" autoAdjust="0"/>
  </p:normalViewPr>
  <p:slideViewPr>
    <p:cSldViewPr snapToGrid="0">
      <p:cViewPr varScale="1">
        <p:scale>
          <a:sx n="76" d="100"/>
          <a:sy n="76" d="100"/>
        </p:scale>
        <p:origin x="-36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CA"/>
          </a:p>
        </p:txBody>
      </p:sp>
      <p:sp>
        <p:nvSpPr>
          <p:cNvPr id="77827"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6DCA1695-2BC9-4253-979D-04A524039B9A}" type="datetimeFigureOut">
              <a:rPr lang="en-CA"/>
              <a:pPr>
                <a:defRPr/>
              </a:pPr>
              <a:t>18/02/2010</a:t>
            </a:fld>
            <a:endParaRPr lang="en-CA"/>
          </a:p>
        </p:txBody>
      </p:sp>
      <p:sp>
        <p:nvSpPr>
          <p:cNvPr id="77828"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CA"/>
          </a:p>
        </p:txBody>
      </p:sp>
      <p:sp>
        <p:nvSpPr>
          <p:cNvPr id="77829"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B0A8DD62-5B38-4994-97C0-F4525C1C3A09}" type="slidenum">
              <a:rPr lang="en-CA"/>
              <a:pPr>
                <a:defRPr/>
              </a:pPr>
              <a:t>‹#›</a:t>
            </a:fld>
            <a:endParaRPr lang="en-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lvl1pPr defTabSz="922338">
              <a:defRPr sz="1200"/>
            </a:lvl1pPr>
          </a:lstStyle>
          <a:p>
            <a:pPr>
              <a:defRPr/>
            </a:pPr>
            <a:endParaRPr lang="en-CA"/>
          </a:p>
        </p:txBody>
      </p:sp>
      <p:sp>
        <p:nvSpPr>
          <p:cNvPr id="3075" name="Rectangle 3"/>
          <p:cNvSpPr>
            <a:spLocks noGrp="1" noChangeArrowheads="1"/>
          </p:cNvSpPr>
          <p:nvPr>
            <p:ph type="dt" idx="1"/>
          </p:nvPr>
        </p:nvSpPr>
        <p:spPr bwMode="auto">
          <a:xfrm>
            <a:off x="3884613" y="0"/>
            <a:ext cx="2971800" cy="465138"/>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lvl1pPr algn="r" defTabSz="922338">
              <a:defRPr sz="1200"/>
            </a:lvl1pPr>
          </a:lstStyle>
          <a:p>
            <a:pPr>
              <a:defRPr/>
            </a:pPr>
            <a:endParaRPr lang="en-CA"/>
          </a:p>
        </p:txBody>
      </p:sp>
      <p:sp>
        <p:nvSpPr>
          <p:cNvPr id="6148" name="Rectangle 4"/>
          <p:cNvSpPr>
            <a:spLocks noGrp="1" noRot="1" noChangeAspect="1" noChangeArrowheads="1" noTextEdit="1"/>
          </p:cNvSpPr>
          <p:nvPr>
            <p:ph type="sldImg" idx="2"/>
          </p:nvPr>
        </p:nvSpPr>
        <p:spPr bwMode="auto">
          <a:xfrm>
            <a:off x="1106488" y="698500"/>
            <a:ext cx="4646612" cy="3484563"/>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414838"/>
            <a:ext cx="5486400" cy="4183062"/>
          </a:xfrm>
          <a:prstGeom prst="rect">
            <a:avLst/>
          </a:prstGeom>
          <a:noFill/>
          <a:ln w="9525">
            <a:noFill/>
            <a:miter lim="800000"/>
            <a:headEnd/>
            <a:tailEnd/>
          </a:ln>
        </p:spPr>
        <p:txBody>
          <a:bodyPr vert="horz" wrap="square" lIns="92300" tIns="46150" rIns="92300" bIns="4615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p:spPr>
        <p:txBody>
          <a:bodyPr vert="horz" wrap="square" lIns="92300" tIns="46150" rIns="92300" bIns="46150" numCol="1" anchor="b" anchorCtr="0" compatLnSpc="1">
            <a:prstTxWarp prst="textNoShape">
              <a:avLst/>
            </a:prstTxWarp>
          </a:bodyPr>
          <a:lstStyle>
            <a:lvl1pPr defTabSz="922338">
              <a:defRPr sz="1200"/>
            </a:lvl1pPr>
          </a:lstStyle>
          <a:p>
            <a:pPr>
              <a:defRPr/>
            </a:pPr>
            <a:endParaRPr lang="en-CA"/>
          </a:p>
        </p:txBody>
      </p:sp>
      <p:sp>
        <p:nvSpPr>
          <p:cNvPr id="3079"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p:spPr>
        <p:txBody>
          <a:bodyPr vert="horz" wrap="square" lIns="92300" tIns="46150" rIns="92300" bIns="46150" numCol="1" anchor="b" anchorCtr="0" compatLnSpc="1">
            <a:prstTxWarp prst="textNoShape">
              <a:avLst/>
            </a:prstTxWarp>
          </a:bodyPr>
          <a:lstStyle>
            <a:lvl1pPr algn="r" defTabSz="922338">
              <a:defRPr sz="1200"/>
            </a:lvl1pPr>
          </a:lstStyle>
          <a:p>
            <a:pPr>
              <a:defRPr/>
            </a:pPr>
            <a:fld id="{1E874101-B682-4B52-BEFB-3AA5E03B5F6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noTextEdit="1"/>
          </p:cNvSpPr>
          <p:nvPr>
            <p:ph type="sldImg"/>
          </p:nvPr>
        </p:nvSpPr>
        <p:spPr>
          <a:ln/>
        </p:spPr>
      </p:sp>
      <p:sp>
        <p:nvSpPr>
          <p:cNvPr id="10242" name="Notes Placeholder 2"/>
          <p:cNvSpPr>
            <a:spLocks noGrp="1"/>
          </p:cNvSpPr>
          <p:nvPr>
            <p:ph type="body" idx="1"/>
          </p:nvPr>
        </p:nvSpPr>
        <p:spPr>
          <a:noFill/>
          <a:ln/>
        </p:spPr>
        <p:txBody>
          <a:bodyPr/>
          <a:lstStyle/>
          <a:p>
            <a:endParaRPr lang="en-CA" smtClean="0"/>
          </a:p>
        </p:txBody>
      </p:sp>
      <p:sp>
        <p:nvSpPr>
          <p:cNvPr id="10243" name="Slide Number Placeholder 3"/>
          <p:cNvSpPr>
            <a:spLocks noGrp="1"/>
          </p:cNvSpPr>
          <p:nvPr>
            <p:ph type="sldNum" sz="quarter" idx="5"/>
          </p:nvPr>
        </p:nvSpPr>
        <p:spPr>
          <a:noFill/>
        </p:spPr>
        <p:txBody>
          <a:bodyPr/>
          <a:lstStyle/>
          <a:p>
            <a:fld id="{07371AB7-E635-4C45-B42F-1523E14ABFE2}" type="slidenum">
              <a:rPr lang="en-US" smtClean="0"/>
              <a:pPr/>
              <a:t>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noTextEdit="1"/>
          </p:cNvSpPr>
          <p:nvPr>
            <p:ph type="sldImg"/>
          </p:nvPr>
        </p:nvSpPr>
        <p:spPr>
          <a:ln/>
        </p:spPr>
      </p:sp>
      <p:sp>
        <p:nvSpPr>
          <p:cNvPr id="12290" name="Notes Placeholder 2"/>
          <p:cNvSpPr>
            <a:spLocks noGrp="1"/>
          </p:cNvSpPr>
          <p:nvPr>
            <p:ph type="body" idx="1"/>
          </p:nvPr>
        </p:nvSpPr>
        <p:spPr>
          <a:noFill/>
          <a:ln/>
        </p:spPr>
        <p:txBody>
          <a:bodyPr/>
          <a:lstStyle/>
          <a:p>
            <a:endParaRPr lang="en-CA" smtClean="0"/>
          </a:p>
        </p:txBody>
      </p:sp>
      <p:sp>
        <p:nvSpPr>
          <p:cNvPr id="1229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774FB624-6387-4FEB-A36D-275F1AB3C234}" type="slidenum">
              <a:rPr lang="en-US" sz="1200"/>
              <a:pPr algn="r" defTabSz="922338"/>
              <a:t>3</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noTextEdit="1"/>
          </p:cNvSpPr>
          <p:nvPr>
            <p:ph type="sldImg"/>
          </p:nvPr>
        </p:nvSpPr>
        <p:spPr>
          <a:ln/>
        </p:spPr>
      </p:sp>
      <p:sp>
        <p:nvSpPr>
          <p:cNvPr id="14338" name="Notes Placeholder 2"/>
          <p:cNvSpPr>
            <a:spLocks noGrp="1"/>
          </p:cNvSpPr>
          <p:nvPr>
            <p:ph type="body" idx="1"/>
          </p:nvPr>
        </p:nvSpPr>
        <p:spPr>
          <a:noFill/>
          <a:ln/>
        </p:spPr>
        <p:txBody>
          <a:bodyPr/>
          <a:lstStyle/>
          <a:p>
            <a:endParaRPr lang="en-CA" smtClean="0"/>
          </a:p>
        </p:txBody>
      </p:sp>
      <p:sp>
        <p:nvSpPr>
          <p:cNvPr id="14339"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0A0F1F0E-BEA8-438D-9330-994CBEB5648A}" type="slidenum">
              <a:rPr lang="en-US" sz="1200"/>
              <a:pPr algn="r" defTabSz="922338"/>
              <a:t>4</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CA" smtClean="0"/>
          </a:p>
        </p:txBody>
      </p:sp>
      <p:sp>
        <p:nvSpPr>
          <p:cNvPr id="16387"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C0909E52-5D50-44A8-95E9-3457B2B3C448}" type="slidenum">
              <a:rPr lang="en-US" sz="1200"/>
              <a:pPr algn="r" defTabSz="922338"/>
              <a:t>5</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ln/>
        </p:spPr>
        <p:txBody>
          <a:bodyPr/>
          <a:lstStyle/>
          <a:p>
            <a:endParaRPr lang="en-CA" smtClean="0"/>
          </a:p>
        </p:txBody>
      </p:sp>
      <p:sp>
        <p:nvSpPr>
          <p:cNvPr id="18435"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FEB25E71-5ED9-4D48-84A0-D411275F2C90}" type="slidenum">
              <a:rPr lang="en-US" sz="1200"/>
              <a:pPr algn="r" defTabSz="922338"/>
              <a:t>6</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ln/>
        </p:spPr>
        <p:txBody>
          <a:bodyPr/>
          <a:lstStyle/>
          <a:p>
            <a:endParaRPr lang="en-CA" smtClean="0"/>
          </a:p>
        </p:txBody>
      </p:sp>
      <p:sp>
        <p:nvSpPr>
          <p:cNvPr id="20483"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F03467DF-57C7-45E0-A782-87FB7334BA09}" type="slidenum">
              <a:rPr lang="en-US" sz="1200"/>
              <a:pPr algn="r" defTabSz="922338"/>
              <a:t>7</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p:spPr>
        <p:txBody>
          <a:bodyPr/>
          <a:lstStyle/>
          <a:p>
            <a:endParaRPr lang="en-CA" smtClean="0"/>
          </a:p>
        </p:txBody>
      </p:sp>
      <p:sp>
        <p:nvSpPr>
          <p:cNvPr id="2253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A7A53383-56A5-4249-823A-8E6FAA40A5D2}" type="slidenum">
              <a:rPr lang="en-US" sz="1200"/>
              <a:pPr algn="r" defTabSz="922338"/>
              <a:t>8</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p:spPr>
        <p:txBody>
          <a:bodyPr/>
          <a:lstStyle/>
          <a:p>
            <a:endParaRPr lang="en-CA" smtClean="0"/>
          </a:p>
        </p:txBody>
      </p:sp>
      <p:sp>
        <p:nvSpPr>
          <p:cNvPr id="25603"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0" tIns="46150" rIns="92300" bIns="46150" anchor="b"/>
          <a:lstStyle/>
          <a:p>
            <a:pPr algn="r" defTabSz="922338"/>
            <a:fld id="{7B919512-B9F0-4259-9EA7-5CA7BA228072}" type="slidenum">
              <a:rPr lang="en-US" sz="1200"/>
              <a:pPr algn="r" defTabSz="922338"/>
              <a:t>10</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ed Slide">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9375" cy="557784"/>
          </a:xfrm>
          <a:prstGeom prst="rect">
            <a:avLst/>
          </a:prstGeom>
        </p:spPr>
        <p:txBody>
          <a:bodyPr/>
          <a:lstStyle>
            <a:lvl1pPr algn="r">
              <a:defRPr sz="2800" b="1" i="1">
                <a:effectLst/>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8368" y="1408176"/>
            <a:ext cx="7936992" cy="4974336"/>
          </a:xfrm>
          <a:prstGeom prst="rect">
            <a:avLst/>
          </a:prstGeom>
        </p:spPr>
        <p:txBody>
          <a:bodyPr/>
          <a:lstStyle>
            <a:lvl1pPr marL="341313" indent="-341313">
              <a:buClr>
                <a:srgbClr val="FFCC00"/>
              </a:buClr>
              <a:defRPr sz="3200">
                <a:solidFill>
                  <a:schemeClr val="bg1"/>
                </a:solidFill>
                <a:effectLst/>
                <a:latin typeface="Times New Roman" pitchFamily="18" charset="0"/>
                <a:cs typeface="Times New Roman" pitchFamily="18" charset="0"/>
              </a:defRPr>
            </a:lvl1pPr>
            <a:lvl2pPr marL="682625" indent="-285750">
              <a:buClr>
                <a:srgbClr val="FFCC00"/>
              </a:buClr>
              <a:defRPr sz="3000">
                <a:solidFill>
                  <a:schemeClr val="bg1"/>
                </a:solidFill>
                <a:effectLst/>
                <a:latin typeface="Times New Roman" pitchFamily="18" charset="0"/>
                <a:cs typeface="Times New Roman" pitchFamily="18" charset="0"/>
              </a:defRPr>
            </a:lvl2pPr>
            <a:lvl3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3pPr>
            <a:lvl4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4pPr>
            <a:lvl5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p:txBody>
      </p:sp>
      <p:sp>
        <p:nvSpPr>
          <p:cNvPr id="15" name="Text Placeholder 8"/>
          <p:cNvSpPr>
            <a:spLocks noGrp="1"/>
          </p:cNvSpPr>
          <p:nvPr>
            <p:ph type="body" sz="quarter" idx="17"/>
          </p:nvPr>
        </p:nvSpPr>
        <p:spPr>
          <a:xfrm>
            <a:off x="658368" y="722376"/>
            <a:ext cx="7936992" cy="585216"/>
          </a:xfrm>
          <a:prstGeom prst="rect">
            <a:avLst/>
          </a:prstGeom>
        </p:spPr>
        <p:txBody>
          <a:bodyPr/>
          <a:lstStyle>
            <a:lvl1pPr marL="0" indent="0" algn="l">
              <a:spcBef>
                <a:spcPts val="0"/>
              </a:spcBef>
              <a:buNone/>
              <a:defRPr sz="3200" b="1">
                <a:solidFill>
                  <a:srgbClr val="FFEA4B"/>
                </a:solidFill>
                <a:latin typeface="Times New Roman" pitchFamily="18" charset="0"/>
                <a:cs typeface="Times New Roman" pitchFamily="18" charset="0"/>
              </a:defRPr>
            </a:lvl1pPr>
          </a:lstStyle>
          <a:p>
            <a:pPr lvl="0"/>
            <a:r>
              <a:rPr lang="en-US" dirty="0" smtClean="0"/>
              <a:t>Click to edit Master text styles</a:t>
            </a:r>
          </a:p>
        </p:txBody>
      </p:sp>
      <p:sp>
        <p:nvSpPr>
          <p:cNvPr id="5" name="Rectangle 4"/>
          <p:cNvSpPr>
            <a:spLocks noGrp="1" noChangeArrowheads="1"/>
          </p:cNvSpPr>
          <p:nvPr>
            <p:ph type="dt" sz="half" idx="18"/>
          </p:nvPr>
        </p:nvSpPr>
        <p:spPr/>
        <p:txBody>
          <a:bodyPr/>
          <a:lstStyle>
            <a:lvl1pPr>
              <a:defRPr/>
            </a:lvl1pPr>
          </a:lstStyle>
          <a:p>
            <a:pPr>
              <a:defRPr/>
            </a:pPr>
            <a:endParaRPr lang="en-US"/>
          </a:p>
        </p:txBody>
      </p:sp>
      <p:sp>
        <p:nvSpPr>
          <p:cNvPr id="6" name="Rectangle 5"/>
          <p:cNvSpPr>
            <a:spLocks noGrp="1" noChangeArrowheads="1"/>
          </p:cNvSpPr>
          <p:nvPr>
            <p:ph type="ftr" sz="quarter" idx="19"/>
          </p:nvPr>
        </p:nvSpPr>
        <p:spPr/>
        <p:txBody>
          <a:bodyPr/>
          <a:lstStyle>
            <a:lvl1pPr>
              <a:defRPr/>
            </a:lvl1pPr>
          </a:lstStyle>
          <a:p>
            <a:pPr>
              <a:defRPr/>
            </a:pPr>
            <a:endParaRPr lang="en-US"/>
          </a:p>
        </p:txBody>
      </p:sp>
      <p:sp>
        <p:nvSpPr>
          <p:cNvPr id="7" name="Rectangle 6"/>
          <p:cNvSpPr>
            <a:spLocks noGrp="1" noChangeArrowheads="1"/>
          </p:cNvSpPr>
          <p:nvPr>
            <p:ph type="sldNum" sz="quarter" idx="20"/>
          </p:nvPr>
        </p:nvSpPr>
        <p:spPr/>
        <p:txBody>
          <a:bodyPr/>
          <a:lstStyle>
            <a:lvl1pPr>
              <a:defRPr/>
            </a:lvl1pPr>
          </a:lstStyle>
          <a:p>
            <a:pPr>
              <a:defRPr/>
            </a:pPr>
            <a:fld id="{620B3BF2-369C-4EF0-9E9E-629850E9BB1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 with Title">
    <p:spTree>
      <p:nvGrpSpPr>
        <p:cNvPr id="1" name=""/>
        <p:cNvGrpSpPr/>
        <p:nvPr/>
      </p:nvGrpSpPr>
      <p:grpSpPr>
        <a:xfrm>
          <a:off x="0" y="0"/>
          <a:ext cx="0" cy="0"/>
          <a:chOff x="0" y="0"/>
          <a:chExt cx="0" cy="0"/>
        </a:xfrm>
      </p:grpSpPr>
      <p:sp>
        <p:nvSpPr>
          <p:cNvPr id="2" name="Title 1"/>
          <p:cNvSpPr>
            <a:spLocks noGrp="1"/>
          </p:cNvSpPr>
          <p:nvPr>
            <p:ph type="title"/>
          </p:nvPr>
        </p:nvSpPr>
        <p:spPr>
          <a:xfrm>
            <a:off x="658368" y="722376"/>
            <a:ext cx="7781544" cy="585216"/>
          </a:xfrm>
          <a:prstGeom prst="rect">
            <a:avLst/>
          </a:prstGeom>
        </p:spPr>
        <p:txBody>
          <a:bodyPr/>
          <a:lstStyle>
            <a:lvl1pPr>
              <a:defRPr>
                <a:solidFill>
                  <a:srgbClr val="FFEA4B"/>
                </a:solidFill>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0392AE8F-E219-49B6-901F-E9A5FE596A7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C1EAC124-37B1-4398-A146-6D0D0AD7C52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pic>
        <p:nvPicPr>
          <p:cNvPr id="1026" name="Picture 18" descr="IFAC_symbol_blue"/>
          <p:cNvPicPr>
            <a:picLocks noChangeAspect="1" noChangeArrowheads="1"/>
          </p:cNvPicPr>
          <p:nvPr userDrawn="1"/>
        </p:nvPicPr>
        <p:blipFill>
          <a:blip r:embed="rId6"/>
          <a:srcRect/>
          <a:stretch>
            <a:fillRect/>
          </a:stretch>
        </p:blipFill>
        <p:spPr bwMode="auto">
          <a:xfrm>
            <a:off x="8289925" y="6032500"/>
            <a:ext cx="561975" cy="501650"/>
          </a:xfrm>
          <a:prstGeom prst="rect">
            <a:avLst/>
          </a:prstGeom>
          <a:noFill/>
          <a:ln w="9525">
            <a:noFill/>
            <a:miter lim="800000"/>
            <a:headEnd/>
            <a:tailEnd/>
          </a:ln>
        </p:spPr>
      </p:pic>
      <p:sp>
        <p:nvSpPr>
          <p:cNvPr id="10" name="Rectangle 4"/>
          <p:cNvSpPr>
            <a:spLocks noGrp="1" noChangeArrowheads="1"/>
          </p:cNvSpPr>
          <p:nvPr>
            <p:ph type="dt" sz="half" idx="2"/>
          </p:nvPr>
        </p:nvSpPr>
        <p:spPr>
          <a:xfrm>
            <a:off x="457200" y="6102350"/>
            <a:ext cx="2133600" cy="476250"/>
          </a:xfrm>
          <a:prstGeom prst="rect">
            <a:avLst/>
          </a:prstGeom>
          <a:ln/>
        </p:spPr>
        <p:txBody>
          <a:bodyPr/>
          <a:lstStyle>
            <a:lvl1pPr>
              <a:defRPr/>
            </a:lvl1pPr>
          </a:lstStyle>
          <a:p>
            <a:pPr>
              <a:defRPr/>
            </a:pPr>
            <a:endParaRPr lang="en-US"/>
          </a:p>
        </p:txBody>
      </p:sp>
      <p:sp>
        <p:nvSpPr>
          <p:cNvPr id="11" name="Rectangle 5"/>
          <p:cNvSpPr>
            <a:spLocks noGrp="1" noChangeArrowheads="1"/>
          </p:cNvSpPr>
          <p:nvPr>
            <p:ph type="ftr" sz="quarter" idx="3"/>
          </p:nvPr>
        </p:nvSpPr>
        <p:spPr>
          <a:xfrm>
            <a:off x="3124200" y="6102350"/>
            <a:ext cx="2895600" cy="476250"/>
          </a:xfrm>
          <a:prstGeom prst="rect">
            <a:avLst/>
          </a:prstGeom>
          <a:ln/>
        </p:spPr>
        <p:txBody>
          <a:bodyPr/>
          <a:lstStyle>
            <a:lvl1pPr>
              <a:defRPr/>
            </a:lvl1pPr>
          </a:lstStyle>
          <a:p>
            <a:pPr>
              <a:defRPr/>
            </a:pPr>
            <a:endParaRPr lang="en-US"/>
          </a:p>
        </p:txBody>
      </p:sp>
      <p:sp>
        <p:nvSpPr>
          <p:cNvPr id="12" name="Rectangle 6"/>
          <p:cNvSpPr>
            <a:spLocks noGrp="1" noChangeArrowheads="1"/>
          </p:cNvSpPr>
          <p:nvPr>
            <p:ph type="sldNum" sz="quarter" idx="4"/>
          </p:nvPr>
        </p:nvSpPr>
        <p:spPr>
          <a:xfrm>
            <a:off x="6553200" y="6102350"/>
            <a:ext cx="2133600" cy="476250"/>
          </a:xfrm>
          <a:prstGeom prst="rect">
            <a:avLst/>
          </a:prstGeom>
          <a:ln/>
        </p:spPr>
        <p:txBody>
          <a:bodyPr/>
          <a:lstStyle>
            <a:lvl1pPr>
              <a:defRPr/>
            </a:lvl1pPr>
          </a:lstStyle>
          <a:p>
            <a:pPr>
              <a:defRPr/>
            </a:pPr>
            <a:fld id="{71849D14-34B5-45E8-8182-DD19F5B2C50A}" type="slidenum">
              <a:rPr lang="en-US"/>
              <a:pPr>
                <a:defRPr/>
              </a:pPr>
              <a:t>‹#›</a:t>
            </a:fld>
            <a:endParaRPr lang="en-US"/>
          </a:p>
        </p:txBody>
      </p:sp>
      <p:sp>
        <p:nvSpPr>
          <p:cNvPr id="1030" name="Title Placeholder 15"/>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Text Placeholder 16"/>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53" r:id="rId1"/>
    <p:sldLayoutId id="2147483652" r:id="rId2"/>
    <p:sldLayoutId id="2147483651" r:id="rId3"/>
  </p:sldLayoutIdLst>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Palatino Linotype" pitchFamily="18" charset="0"/>
          <a:cs typeface="Arial" charset="0"/>
        </a:defRPr>
      </a:lvl2pPr>
      <a:lvl3pPr algn="l" rtl="0" eaLnBrk="0" fontAlgn="base" hangingPunct="0">
        <a:spcBef>
          <a:spcPct val="0"/>
        </a:spcBef>
        <a:spcAft>
          <a:spcPct val="0"/>
        </a:spcAft>
        <a:defRPr sz="3200">
          <a:solidFill>
            <a:schemeClr val="tx2"/>
          </a:solidFill>
          <a:latin typeface="Palatino Linotype" pitchFamily="18" charset="0"/>
          <a:cs typeface="Arial" charset="0"/>
        </a:defRPr>
      </a:lvl3pPr>
      <a:lvl4pPr algn="l" rtl="0" eaLnBrk="0" fontAlgn="base" hangingPunct="0">
        <a:spcBef>
          <a:spcPct val="0"/>
        </a:spcBef>
        <a:spcAft>
          <a:spcPct val="0"/>
        </a:spcAft>
        <a:defRPr sz="3200">
          <a:solidFill>
            <a:schemeClr val="tx2"/>
          </a:solidFill>
          <a:latin typeface="Palatino Linotype" pitchFamily="18" charset="0"/>
          <a:cs typeface="Arial" charset="0"/>
        </a:defRPr>
      </a:lvl4pPr>
      <a:lvl5pPr algn="l" rtl="0" eaLnBrk="0" fontAlgn="base" hangingPunct="0">
        <a:spcBef>
          <a:spcPct val="0"/>
        </a:spcBef>
        <a:spcAft>
          <a:spcPct val="0"/>
        </a:spcAft>
        <a:defRPr sz="3200">
          <a:solidFill>
            <a:schemeClr val="tx2"/>
          </a:solidFill>
          <a:latin typeface="Palatino Linotype" pitchFamily="18" charset="0"/>
          <a:cs typeface="Arial"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176213" indent="-176213" algn="l" rtl="0" eaLnBrk="0" fontAlgn="base" hangingPunct="0">
        <a:spcBef>
          <a:spcPct val="60000"/>
        </a:spcBef>
        <a:spcAft>
          <a:spcPct val="0"/>
        </a:spcAft>
        <a:buClr>
          <a:srgbClr val="FA9938"/>
        </a:buClr>
        <a:buChar char="•"/>
        <a:defRPr sz="2400">
          <a:solidFill>
            <a:schemeClr val="tx1"/>
          </a:solidFill>
          <a:latin typeface="+mn-lt"/>
          <a:ea typeface="+mn-ea"/>
          <a:cs typeface="+mn-cs"/>
        </a:defRPr>
      </a:lvl1pPr>
      <a:lvl2pPr marL="628650" indent="-231775" algn="l" rtl="0" eaLnBrk="0" fontAlgn="base" hangingPunct="0">
        <a:spcBef>
          <a:spcPct val="60000"/>
        </a:spcBef>
        <a:spcAft>
          <a:spcPct val="0"/>
        </a:spcAft>
        <a:buClr>
          <a:srgbClr val="FA9938"/>
        </a:buClr>
        <a:buChar char="–"/>
        <a:defRPr sz="2000">
          <a:solidFill>
            <a:schemeClr val="tx1"/>
          </a:solidFill>
          <a:latin typeface="+mn-lt"/>
          <a:cs typeface="+mn-cs"/>
        </a:defRPr>
      </a:lvl2pPr>
      <a:lvl3pPr marL="1023938" indent="-109538" algn="l" rtl="0" eaLnBrk="0" fontAlgn="base" hangingPunct="0">
        <a:spcBef>
          <a:spcPct val="60000"/>
        </a:spcBef>
        <a:spcAft>
          <a:spcPct val="0"/>
        </a:spcAft>
        <a:buClr>
          <a:srgbClr val="FA9938"/>
        </a:buClr>
        <a:buChar char="•"/>
        <a:defRPr sz="1600">
          <a:solidFill>
            <a:schemeClr val="tx1"/>
          </a:solidFill>
          <a:latin typeface="+mn-lt"/>
          <a:cs typeface="+mn-cs"/>
        </a:defRPr>
      </a:lvl3pPr>
      <a:lvl4pPr marL="1311275" indent="-111125" algn="l" rtl="0" eaLnBrk="0" fontAlgn="base" hangingPunct="0">
        <a:spcBef>
          <a:spcPct val="60000"/>
        </a:spcBef>
        <a:spcAft>
          <a:spcPct val="0"/>
        </a:spcAft>
        <a:buClr>
          <a:srgbClr val="FA9938"/>
        </a:buClr>
        <a:buChar char="–"/>
        <a:defRPr sz="1400">
          <a:solidFill>
            <a:schemeClr val="tx1"/>
          </a:solidFill>
          <a:latin typeface="+mn-lt"/>
          <a:cs typeface="+mn-cs"/>
        </a:defRPr>
      </a:lvl4pPr>
      <a:lvl5pPr marL="1597025" indent="-109538" algn="l" rtl="0" eaLnBrk="0" fontAlgn="base" hangingPunct="0">
        <a:spcBef>
          <a:spcPct val="60000"/>
        </a:spcBef>
        <a:spcAft>
          <a:spcPct val="0"/>
        </a:spcAft>
        <a:buClr>
          <a:srgbClr val="FA9938"/>
        </a:buClr>
        <a:buChar char="•"/>
        <a:defRPr sz="1200">
          <a:solidFill>
            <a:schemeClr val="tx1"/>
          </a:solidFill>
          <a:latin typeface="+mn-lt"/>
          <a:cs typeface="+mn-cs"/>
        </a:defRPr>
      </a:lvl5pPr>
      <a:lvl6pPr marL="2054225" indent="-109538" algn="l" rtl="0" fontAlgn="base">
        <a:spcBef>
          <a:spcPct val="60000"/>
        </a:spcBef>
        <a:spcAft>
          <a:spcPct val="0"/>
        </a:spcAft>
        <a:buClr>
          <a:srgbClr val="FA9938"/>
        </a:buClr>
        <a:buChar char="•"/>
        <a:defRPr sz="1200">
          <a:solidFill>
            <a:schemeClr val="tx1"/>
          </a:solidFill>
          <a:latin typeface="+mn-lt"/>
          <a:cs typeface="+mn-cs"/>
        </a:defRPr>
      </a:lvl6pPr>
      <a:lvl7pPr marL="2511425" indent="-109538" algn="l" rtl="0" fontAlgn="base">
        <a:spcBef>
          <a:spcPct val="60000"/>
        </a:spcBef>
        <a:spcAft>
          <a:spcPct val="0"/>
        </a:spcAft>
        <a:buClr>
          <a:srgbClr val="FA9938"/>
        </a:buClr>
        <a:buChar char="•"/>
        <a:defRPr sz="1200">
          <a:solidFill>
            <a:schemeClr val="tx1"/>
          </a:solidFill>
          <a:latin typeface="+mn-lt"/>
          <a:cs typeface="+mn-cs"/>
        </a:defRPr>
      </a:lvl7pPr>
      <a:lvl8pPr marL="2968625" indent="-109538" algn="l" rtl="0" fontAlgn="base">
        <a:spcBef>
          <a:spcPct val="60000"/>
        </a:spcBef>
        <a:spcAft>
          <a:spcPct val="0"/>
        </a:spcAft>
        <a:buClr>
          <a:srgbClr val="FA9938"/>
        </a:buClr>
        <a:buChar char="•"/>
        <a:defRPr sz="1200">
          <a:solidFill>
            <a:schemeClr val="tx1"/>
          </a:solidFill>
          <a:latin typeface="+mn-lt"/>
          <a:cs typeface="+mn-cs"/>
        </a:defRPr>
      </a:lvl8pPr>
      <a:lvl9pPr marL="3425825" indent="-109538" algn="l" rtl="0" fontAlgn="base">
        <a:spcBef>
          <a:spcPct val="60000"/>
        </a:spcBef>
        <a:spcAft>
          <a:spcPct val="0"/>
        </a:spcAft>
        <a:buClr>
          <a:srgbClr val="FA9938"/>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8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258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258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5F3BCEE-8579-4252-8636-8E526EB90671}" type="slidenum">
              <a:rPr lang="en-US"/>
              <a:pPr>
                <a:defRPr/>
              </a:pPr>
              <a:t>‹#›</a:t>
            </a:fld>
            <a:endParaRPr lang="en-US"/>
          </a:p>
        </p:txBody>
      </p:sp>
      <p:pic>
        <p:nvPicPr>
          <p:cNvPr id="5125" name="Picture 10" descr="IFAC_symbol_blue"/>
          <p:cNvPicPr>
            <a:picLocks noChangeAspect="1" noChangeArrowheads="1"/>
          </p:cNvPicPr>
          <p:nvPr userDrawn="1"/>
        </p:nvPicPr>
        <p:blipFill>
          <a:blip r:embed="rId3"/>
          <a:srcRect/>
          <a:stretch>
            <a:fillRect/>
          </a:stretch>
        </p:blipFill>
        <p:spPr bwMode="auto">
          <a:xfrm>
            <a:off x="8289925" y="6032500"/>
            <a:ext cx="561975" cy="501650"/>
          </a:xfrm>
          <a:prstGeom prst="rect">
            <a:avLst/>
          </a:prstGeom>
          <a:noFill/>
          <a:ln w="9525">
            <a:noFill/>
            <a:miter lim="800000"/>
            <a:headEnd/>
            <a:tailEnd/>
          </a:ln>
        </p:spPr>
      </p:pic>
      <p:sp>
        <p:nvSpPr>
          <p:cNvPr id="9" name="Title Placeholder 8"/>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10" name="Text Placeholder 9"/>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txStyles>
    <p:titleStyle>
      <a:lvl1pPr algn="r" rtl="0" eaLnBrk="0" fontAlgn="base" hangingPunct="0">
        <a:spcBef>
          <a:spcPct val="0"/>
        </a:spcBef>
        <a:spcAft>
          <a:spcPct val="0"/>
        </a:spcAft>
        <a:defRPr sz="3200" b="1" i="1">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defRPr>
      </a:lvl1pPr>
      <a:lvl2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2pPr>
      <a:lvl3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3pPr>
      <a:lvl4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4pPr>
      <a:lvl5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341313" indent="-341313" algn="l" rtl="0" eaLnBrk="0" fontAlgn="base" hangingPunct="0">
        <a:spcBef>
          <a:spcPct val="60000"/>
        </a:spcBef>
        <a:spcAft>
          <a:spcPct val="0"/>
        </a:spcAft>
        <a:buClr>
          <a:srgbClr val="FFCC66"/>
        </a:buClr>
        <a:buChar char="•"/>
        <a:defRPr sz="3200">
          <a:solidFill>
            <a:srgbClr val="001966"/>
          </a:solidFill>
          <a:effectLst>
            <a:outerShdw blurRad="38100" dist="38100" dir="2700000" algn="tl">
              <a:srgbClr val="000000">
                <a:alpha val="43137"/>
              </a:srgbClr>
            </a:outerShdw>
          </a:effectLst>
          <a:latin typeface="Times New Roman" pitchFamily="18" charset="0"/>
          <a:ea typeface="+mn-ea"/>
          <a:cs typeface="Times New Roman" pitchFamily="18" charset="0"/>
        </a:defRPr>
      </a:lvl1pPr>
      <a:lvl2pPr marL="682625" indent="-285750" algn="l" rtl="0" eaLnBrk="0" fontAlgn="base" hangingPunct="0">
        <a:spcBef>
          <a:spcPct val="60000"/>
        </a:spcBef>
        <a:spcAft>
          <a:spcPct val="0"/>
        </a:spcAft>
        <a:buClr>
          <a:srgbClr val="FFCC66"/>
        </a:buClr>
        <a:buChar char="–"/>
        <a:defRPr sz="3000">
          <a:solidFill>
            <a:srgbClr val="001966"/>
          </a:solidFill>
          <a:effectLst>
            <a:outerShdw blurRad="38100" dist="38100" dir="2700000" algn="tl">
              <a:srgbClr val="000000">
                <a:alpha val="43137"/>
              </a:srgbClr>
            </a:outerShdw>
          </a:effectLst>
          <a:latin typeface="Times New Roman" pitchFamily="18" charset="0"/>
          <a:cs typeface="Times New Roman" pitchFamily="18" charset="0"/>
        </a:defRPr>
      </a:lvl2pPr>
      <a:lvl3pPr marL="1023938" indent="-109538" algn="l" rtl="0" eaLnBrk="0" fontAlgn="base" hangingPunct="0">
        <a:spcBef>
          <a:spcPct val="60000"/>
        </a:spcBef>
        <a:spcAft>
          <a:spcPct val="0"/>
        </a:spcAft>
        <a:buClr>
          <a:srgbClr val="FFCC66"/>
        </a:buClr>
        <a:buChar char="•"/>
        <a:defRPr sz="1600">
          <a:solidFill>
            <a:srgbClr val="001966"/>
          </a:solidFill>
          <a:effectLst>
            <a:outerShdw blurRad="38100" dist="38100" dir="2700000" algn="tl">
              <a:srgbClr val="000000">
                <a:alpha val="43137"/>
              </a:srgbClr>
            </a:outerShdw>
          </a:effectLst>
          <a:latin typeface="Times New Roman" pitchFamily="18" charset="0"/>
          <a:cs typeface="Times New Roman" pitchFamily="18" charset="0"/>
        </a:defRPr>
      </a:lvl3pPr>
      <a:lvl4pPr marL="1311275" indent="-111125" algn="l" rtl="0" eaLnBrk="0" fontAlgn="base" hangingPunct="0">
        <a:spcBef>
          <a:spcPct val="60000"/>
        </a:spcBef>
        <a:spcAft>
          <a:spcPct val="0"/>
        </a:spcAft>
        <a:buClr>
          <a:srgbClr val="FFCC66"/>
        </a:buClr>
        <a:buChar char="–"/>
        <a:defRPr sz="1400">
          <a:solidFill>
            <a:srgbClr val="001966"/>
          </a:solidFill>
          <a:effectLst>
            <a:outerShdw blurRad="38100" dist="38100" dir="2700000" algn="tl">
              <a:srgbClr val="000000">
                <a:alpha val="43137"/>
              </a:srgbClr>
            </a:outerShdw>
          </a:effectLst>
          <a:latin typeface="Times New Roman" pitchFamily="18" charset="0"/>
          <a:cs typeface="Times New Roman" pitchFamily="18" charset="0"/>
        </a:defRPr>
      </a:lvl4pPr>
      <a:lvl5pPr marL="1597025" indent="-109538" algn="l" rtl="0" eaLnBrk="0" fontAlgn="base" hangingPunct="0">
        <a:spcBef>
          <a:spcPct val="60000"/>
        </a:spcBef>
        <a:spcAft>
          <a:spcPct val="0"/>
        </a:spcAft>
        <a:buClr>
          <a:srgbClr val="FFCC66"/>
        </a:buClr>
        <a:buChar char="•"/>
        <a:defRPr sz="1200">
          <a:solidFill>
            <a:srgbClr val="001966"/>
          </a:solidFill>
          <a:effectLst>
            <a:outerShdw blurRad="38100" dist="38100" dir="2700000" algn="tl">
              <a:srgbClr val="000000">
                <a:alpha val="43137"/>
              </a:srgbClr>
            </a:outerShdw>
          </a:effectLst>
          <a:latin typeface="Times New Roman" pitchFamily="18" charset="0"/>
          <a:cs typeface="Times New Roman" pitchFamily="18" charset="0"/>
        </a:defRPr>
      </a:lvl5pPr>
      <a:lvl6pPr marL="2054225" indent="-109538" algn="l" rtl="0" fontAlgn="base">
        <a:spcBef>
          <a:spcPct val="60000"/>
        </a:spcBef>
        <a:spcAft>
          <a:spcPct val="0"/>
        </a:spcAft>
        <a:buClr>
          <a:srgbClr val="F98613"/>
        </a:buClr>
        <a:buChar char="•"/>
        <a:defRPr sz="1200">
          <a:solidFill>
            <a:srgbClr val="001966"/>
          </a:solidFill>
          <a:latin typeface="+mn-lt"/>
          <a:cs typeface="+mn-cs"/>
        </a:defRPr>
      </a:lvl6pPr>
      <a:lvl7pPr marL="2511425" indent="-109538" algn="l" rtl="0" fontAlgn="base">
        <a:spcBef>
          <a:spcPct val="60000"/>
        </a:spcBef>
        <a:spcAft>
          <a:spcPct val="0"/>
        </a:spcAft>
        <a:buClr>
          <a:srgbClr val="F98613"/>
        </a:buClr>
        <a:buChar char="•"/>
        <a:defRPr sz="1200">
          <a:solidFill>
            <a:srgbClr val="001966"/>
          </a:solidFill>
          <a:latin typeface="+mn-lt"/>
          <a:cs typeface="+mn-cs"/>
        </a:defRPr>
      </a:lvl7pPr>
      <a:lvl8pPr marL="2968625" indent="-109538" algn="l" rtl="0" fontAlgn="base">
        <a:spcBef>
          <a:spcPct val="60000"/>
        </a:spcBef>
        <a:spcAft>
          <a:spcPct val="0"/>
        </a:spcAft>
        <a:buClr>
          <a:srgbClr val="F98613"/>
        </a:buClr>
        <a:buChar char="•"/>
        <a:defRPr sz="1200">
          <a:solidFill>
            <a:srgbClr val="001966"/>
          </a:solidFill>
          <a:latin typeface="+mn-lt"/>
          <a:cs typeface="+mn-cs"/>
        </a:defRPr>
      </a:lvl8pPr>
      <a:lvl9pPr marL="3425825" indent="-109538" algn="l" rtl="0" fontAlgn="base">
        <a:spcBef>
          <a:spcPct val="60000"/>
        </a:spcBef>
        <a:spcAft>
          <a:spcPct val="0"/>
        </a:spcAft>
        <a:buClr>
          <a:srgbClr val="F98613"/>
        </a:buClr>
        <a:buChar char="•"/>
        <a:defRPr sz="1200">
          <a:solidFill>
            <a:srgbClr val="0019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a:xfrm>
            <a:off x="914400" y="0"/>
            <a:ext cx="7699375" cy="557213"/>
          </a:xfrm>
        </p:spPr>
        <p:txBody>
          <a:bodyPr/>
          <a:lstStyle/>
          <a:p>
            <a:endParaRPr lang="it-IT" smtClean="0"/>
          </a:p>
        </p:txBody>
      </p:sp>
      <p:sp>
        <p:nvSpPr>
          <p:cNvPr id="8194" name="Content Placeholder 2"/>
          <p:cNvSpPr>
            <a:spLocks noGrp="1"/>
          </p:cNvSpPr>
          <p:nvPr>
            <p:ph idx="1"/>
          </p:nvPr>
        </p:nvSpPr>
        <p:spPr>
          <a:xfrm>
            <a:off x="658813" y="1408113"/>
            <a:ext cx="7935912" cy="4973637"/>
          </a:xfrm>
        </p:spPr>
        <p:txBody>
          <a:bodyPr/>
          <a:lstStyle/>
          <a:p>
            <a:r>
              <a:rPr lang="it-IT" smtClean="0"/>
              <a:t>February 2010 – Task Force finalized draft for discussion with IAASB and IAASB CAG in March 2010</a:t>
            </a:r>
          </a:p>
          <a:p>
            <a:r>
              <a:rPr lang="it-IT" smtClean="0"/>
              <a:t>IAASB expected to approve draft for public exposure in its June meeting (prior to next IESBA meeting)</a:t>
            </a:r>
          </a:p>
        </p:txBody>
      </p:sp>
      <p:sp>
        <p:nvSpPr>
          <p:cNvPr id="8195" name="Text Placeholder 3"/>
          <p:cNvSpPr>
            <a:spLocks noGrp="1"/>
          </p:cNvSpPr>
          <p:nvPr>
            <p:ph type="body" sz="quarter" idx="17"/>
          </p:nvPr>
        </p:nvSpPr>
        <p:spPr>
          <a:xfrm>
            <a:off x="658813" y="722313"/>
            <a:ext cx="7935912" cy="585787"/>
          </a:xfrm>
        </p:spPr>
        <p:txBody>
          <a:bodyPr/>
          <a:lstStyle/>
          <a:p>
            <a:pPr>
              <a:spcBef>
                <a:spcPct val="0"/>
              </a:spcBef>
            </a:pPr>
            <a:r>
              <a:rPr lang="it-IT" smtClean="0"/>
              <a:t>Internal Audit – Project Status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4578" name="Content Placeholder 2"/>
          <p:cNvSpPr>
            <a:spLocks noGrp="1"/>
          </p:cNvSpPr>
          <p:nvPr>
            <p:ph idx="4294967295"/>
          </p:nvPr>
        </p:nvSpPr>
        <p:spPr>
          <a:xfrm>
            <a:off x="658813" y="1408113"/>
            <a:ext cx="7935912" cy="4973637"/>
          </a:xfrm>
        </p:spPr>
        <p:txBody>
          <a:bodyPr/>
          <a:lstStyle/>
          <a:p>
            <a:pPr marL="341313" indent="-341313">
              <a:spcBef>
                <a:spcPct val="20000"/>
              </a:spcBef>
              <a:buClr>
                <a:srgbClr val="FFCC00"/>
              </a:buClr>
            </a:pPr>
            <a:r>
              <a:rPr lang="en-US" smtClean="0">
                <a:solidFill>
                  <a:schemeClr val="bg1"/>
                </a:solidFill>
                <a:latin typeface="Times New Roman" pitchFamily="18" charset="0"/>
                <a:cs typeface="Times New Roman" pitchFamily="18" charset="0"/>
              </a:rPr>
              <a:t>Revise Code</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Project proposal</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Exposure Draft</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Revision would be in Code</a:t>
            </a:r>
          </a:p>
          <a:p>
            <a:pPr marL="341313" indent="-341313">
              <a:spcBef>
                <a:spcPct val="20000"/>
              </a:spcBef>
              <a:buClr>
                <a:srgbClr val="FFCC00"/>
              </a:buClr>
            </a:pPr>
            <a:r>
              <a:rPr lang="en-US" smtClean="0">
                <a:solidFill>
                  <a:schemeClr val="bg1"/>
                </a:solidFill>
                <a:latin typeface="Times New Roman" pitchFamily="18" charset="0"/>
                <a:cs typeface="Times New Roman" pitchFamily="18" charset="0"/>
              </a:rPr>
              <a:t>Interpretation</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Faster</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Should not interpret or clarify the meaning</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External auditor responsible for the audit</a:t>
            </a:r>
          </a:p>
          <a:p>
            <a:pPr marL="341313" indent="-341313">
              <a:spcBef>
                <a:spcPct val="20000"/>
              </a:spcBef>
              <a:buClr>
                <a:srgbClr val="FFCC00"/>
              </a:buClr>
            </a:pPr>
            <a:r>
              <a:rPr lang="en-US" smtClean="0">
                <a:solidFill>
                  <a:schemeClr val="bg1"/>
                </a:solidFill>
                <a:latin typeface="Times New Roman" pitchFamily="18" charset="0"/>
                <a:cs typeface="Times New Roman" pitchFamily="18" charset="0"/>
              </a:rPr>
              <a:t>Staff Q&amp;A</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Non authoritative</a:t>
            </a:r>
          </a:p>
          <a:p>
            <a:pPr marL="742950" lvl="1" indent="-285750">
              <a:spcBef>
                <a:spcPct val="20000"/>
              </a:spcBef>
              <a:buClr>
                <a:srgbClr val="FFCC00"/>
              </a:buClr>
            </a:pPr>
            <a:r>
              <a:rPr lang="en-US" sz="2400" smtClean="0">
                <a:solidFill>
                  <a:schemeClr val="bg1"/>
                </a:solidFill>
                <a:latin typeface="Times New Roman" pitchFamily="18" charset="0"/>
                <a:cs typeface="Times New Roman" pitchFamily="18" charset="0"/>
              </a:rPr>
              <a:t>Not with the Code</a:t>
            </a:r>
          </a:p>
        </p:txBody>
      </p:sp>
      <p:sp>
        <p:nvSpPr>
          <p:cNvPr id="24579"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Approaches to clarification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Box 1"/>
          <p:cNvSpPr txBox="1">
            <a:spLocks noChangeArrowheads="1"/>
          </p:cNvSpPr>
          <p:nvPr/>
        </p:nvSpPr>
        <p:spPr bwMode="auto">
          <a:xfrm>
            <a:off x="1541463" y="2755900"/>
            <a:ext cx="6073775" cy="585788"/>
          </a:xfrm>
          <a:prstGeom prst="rect">
            <a:avLst/>
          </a:prstGeom>
          <a:noFill/>
          <a:ln w="9525">
            <a:noFill/>
            <a:miter lim="800000"/>
            <a:headEnd/>
            <a:tailEnd/>
          </a:ln>
        </p:spPr>
        <p:txBody>
          <a:bodyPr>
            <a:spAutoFit/>
          </a:bodyPr>
          <a:lstStyle/>
          <a:p>
            <a:pPr algn="ctr"/>
            <a:r>
              <a:rPr lang="it-IT" sz="3200">
                <a:solidFill>
                  <a:schemeClr val="bg1"/>
                </a:solidFill>
                <a:latin typeface="Times New Roman" pitchFamily="18" charset="0"/>
                <a:cs typeface="Times New Roman" pitchFamily="18" charset="0"/>
              </a:rPr>
              <a:t>Any other comments?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914400" y="0"/>
            <a:ext cx="7699375" cy="557213"/>
          </a:xfrm>
        </p:spPr>
        <p:txBody>
          <a:bodyPr/>
          <a:lstStyle/>
          <a:p>
            <a:endParaRPr lang="en-CA" smtClean="0"/>
          </a:p>
        </p:txBody>
      </p:sp>
      <p:sp>
        <p:nvSpPr>
          <p:cNvPr id="9218" name="Content Placeholder 2"/>
          <p:cNvSpPr>
            <a:spLocks noGrp="1"/>
          </p:cNvSpPr>
          <p:nvPr>
            <p:ph idx="1"/>
          </p:nvPr>
        </p:nvSpPr>
        <p:spPr>
          <a:xfrm>
            <a:off x="658813" y="1408113"/>
            <a:ext cx="7935912" cy="4973637"/>
          </a:xfrm>
        </p:spPr>
        <p:txBody>
          <a:bodyPr/>
          <a:lstStyle/>
          <a:p>
            <a:endParaRPr lang="en-US" smtClean="0"/>
          </a:p>
          <a:p>
            <a:r>
              <a:rPr lang="en-US" smtClean="0"/>
              <a:t>IAASB Revision to ISA 610 </a:t>
            </a:r>
            <a:r>
              <a:rPr lang="en-US" i="1" smtClean="0"/>
              <a:t>Using the Work  of the Internal Audit Function</a:t>
            </a:r>
            <a:endParaRPr lang="en-US" smtClean="0"/>
          </a:p>
          <a:p>
            <a:pPr marL="742950" lvl="1"/>
            <a:r>
              <a:rPr lang="en-US" sz="2800" smtClean="0"/>
              <a:t>Ethical principles of internal auditors</a:t>
            </a:r>
          </a:p>
          <a:p>
            <a:pPr marL="742950" lvl="1"/>
            <a:r>
              <a:rPr lang="en-US" sz="2800" smtClean="0"/>
              <a:t>Direct assistance by internal auditors</a:t>
            </a:r>
          </a:p>
        </p:txBody>
      </p:sp>
      <p:sp>
        <p:nvSpPr>
          <p:cNvPr id="9219" name="Text Placeholder 7"/>
          <p:cNvSpPr>
            <a:spLocks noGrp="1"/>
          </p:cNvSpPr>
          <p:nvPr>
            <p:ph type="body" sz="quarter" idx="17"/>
          </p:nvPr>
        </p:nvSpPr>
        <p:spPr>
          <a:xfrm>
            <a:off x="658813" y="722313"/>
            <a:ext cx="7935912" cy="585787"/>
          </a:xfrm>
        </p:spPr>
        <p:txBody>
          <a:bodyPr/>
          <a:lstStyle/>
          <a:p>
            <a:pPr>
              <a:spcBef>
                <a:spcPct val="0"/>
              </a:spcBef>
            </a:pPr>
            <a:r>
              <a:rPr lang="en-US" smtClean="0"/>
              <a:t>Internal Audit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1266"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Endeavour to maintain consistency with the Code of Ethics</a:t>
            </a:r>
          </a:p>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Objectivity</a:t>
            </a:r>
          </a:p>
          <a:p>
            <a:pPr marL="742950" lvl="1" indent="-285750">
              <a:spcBef>
                <a:spcPct val="40000"/>
              </a:spcBef>
              <a:buClr>
                <a:srgbClr val="FFCC00"/>
              </a:buClr>
            </a:pPr>
            <a:r>
              <a:rPr lang="en-US" sz="2800" smtClean="0">
                <a:solidFill>
                  <a:schemeClr val="bg1"/>
                </a:solidFill>
                <a:latin typeface="Times New Roman" pitchFamily="18" charset="0"/>
                <a:cs typeface="Times New Roman" pitchFamily="18" charset="0"/>
              </a:rPr>
              <a:t>Consistent with the Code</a:t>
            </a:r>
          </a:p>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Competence</a:t>
            </a:r>
          </a:p>
          <a:p>
            <a:pPr marL="742950" lvl="1" indent="-285750">
              <a:spcBef>
                <a:spcPct val="40000"/>
              </a:spcBef>
              <a:buClr>
                <a:srgbClr val="FFCC00"/>
              </a:buClr>
            </a:pPr>
            <a:r>
              <a:rPr lang="en-US" sz="2800" smtClean="0">
                <a:solidFill>
                  <a:schemeClr val="bg1"/>
                </a:solidFill>
                <a:latin typeface="Times New Roman" pitchFamily="18" charset="0"/>
                <a:cs typeface="Times New Roman" pitchFamily="18" charset="0"/>
              </a:rPr>
              <a:t>Internal auditors may not be a member of an IFAC member body, therefore refers to “competence” as opposed to “professional competence”</a:t>
            </a:r>
          </a:p>
        </p:txBody>
      </p:sp>
      <p:sp>
        <p:nvSpPr>
          <p:cNvPr id="11267"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Ethical Principles of Internal Auditors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3314"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2800" smtClean="0">
                <a:solidFill>
                  <a:schemeClr val="bg1"/>
                </a:solidFill>
                <a:latin typeface="Times New Roman" pitchFamily="18" charset="0"/>
                <a:cs typeface="Times New Roman" pitchFamily="18" charset="0"/>
              </a:rPr>
              <a:t>Expansion of scope of ISA 610</a:t>
            </a:r>
          </a:p>
          <a:p>
            <a:pPr marL="341313" indent="-341313">
              <a:spcBef>
                <a:spcPct val="40000"/>
              </a:spcBef>
              <a:buClr>
                <a:srgbClr val="FFCC00"/>
              </a:buClr>
            </a:pPr>
            <a:r>
              <a:rPr lang="en-US" sz="2800" smtClean="0">
                <a:solidFill>
                  <a:schemeClr val="bg1"/>
                </a:solidFill>
                <a:latin typeface="Times New Roman" pitchFamily="18" charset="0"/>
                <a:cs typeface="Times New Roman" pitchFamily="18" charset="0"/>
              </a:rPr>
              <a:t>External auditor to evaluate level of competence and degree of objectivity of internal auditors</a:t>
            </a:r>
          </a:p>
          <a:p>
            <a:pPr marL="341313" indent="-341313">
              <a:spcBef>
                <a:spcPct val="40000"/>
              </a:spcBef>
              <a:buClr>
                <a:srgbClr val="FFCC00"/>
              </a:buClr>
            </a:pPr>
            <a:r>
              <a:rPr lang="en-US" sz="2800" smtClean="0">
                <a:solidFill>
                  <a:schemeClr val="bg1"/>
                </a:solidFill>
                <a:latin typeface="Times New Roman" pitchFamily="18" charset="0"/>
                <a:cs typeface="Times New Roman" pitchFamily="18" charset="0"/>
              </a:rPr>
              <a:t>Direct, supervise and review work performed</a:t>
            </a:r>
          </a:p>
          <a:p>
            <a:pPr marL="341313" indent="-341313">
              <a:spcBef>
                <a:spcPct val="40000"/>
              </a:spcBef>
              <a:buClr>
                <a:srgbClr val="FFCC00"/>
              </a:buClr>
            </a:pPr>
            <a:r>
              <a:rPr lang="en-US" sz="2800" smtClean="0">
                <a:solidFill>
                  <a:schemeClr val="bg1"/>
                </a:solidFill>
                <a:latin typeface="Times New Roman" pitchFamily="18" charset="0"/>
                <a:cs typeface="Times New Roman" pitchFamily="18" charset="0"/>
              </a:rPr>
              <a:t>Internal auditors are not independent therefore work is presumed to provide less reliable evidence</a:t>
            </a:r>
          </a:p>
          <a:p>
            <a:pPr marL="341313" indent="-341313">
              <a:spcBef>
                <a:spcPct val="40000"/>
              </a:spcBef>
              <a:buClr>
                <a:srgbClr val="FFCC00"/>
              </a:buClr>
            </a:pPr>
            <a:r>
              <a:rPr lang="en-US" sz="2800" smtClean="0">
                <a:solidFill>
                  <a:schemeClr val="bg1"/>
                </a:solidFill>
                <a:latin typeface="Times New Roman" pitchFamily="18" charset="0"/>
                <a:cs typeface="Times New Roman" pitchFamily="18" charset="0"/>
              </a:rPr>
              <a:t>Direction, supervision and review will ordinarily be more extensive</a:t>
            </a:r>
          </a:p>
          <a:p>
            <a:pPr marL="341313" indent="-341313">
              <a:spcBef>
                <a:spcPct val="40000"/>
              </a:spcBef>
              <a:buClr>
                <a:srgbClr val="FFCC00"/>
              </a:buClr>
            </a:pPr>
            <a:endParaRPr lang="en-US" sz="2800" smtClean="0">
              <a:solidFill>
                <a:schemeClr val="bg1"/>
              </a:solidFill>
              <a:latin typeface="Times New Roman" pitchFamily="18" charset="0"/>
              <a:cs typeface="Times New Roman" pitchFamily="18" charset="0"/>
            </a:endParaRPr>
          </a:p>
        </p:txBody>
      </p:sp>
      <p:sp>
        <p:nvSpPr>
          <p:cNvPr id="13315"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Direct Assistance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5362"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buFontTx/>
              <a:buNone/>
            </a:pPr>
            <a:r>
              <a:rPr lang="en-US" smtClean="0"/>
              <a:t>	</a:t>
            </a:r>
            <a:r>
              <a:rPr lang="en-US" smtClean="0">
                <a:solidFill>
                  <a:schemeClr val="bg1"/>
                </a:solidFill>
                <a:latin typeface="Times New Roman" pitchFamily="18" charset="0"/>
              </a:rPr>
              <a:t>If the external auditor plans to use internal auditors to provide direct assistance on the engagement, the external auditor shall evaluate the level of competence and degree of objectivity of the internal auditors who will be providing such assistance. </a:t>
            </a:r>
          </a:p>
          <a:p>
            <a:pPr marL="341313" indent="-341313">
              <a:spcBef>
                <a:spcPct val="40000"/>
              </a:spcBef>
              <a:buClr>
                <a:srgbClr val="FFCC00"/>
              </a:buClr>
              <a:buFontTx/>
              <a:buNone/>
            </a:pPr>
            <a:r>
              <a:rPr lang="en-US" smtClean="0">
                <a:solidFill>
                  <a:schemeClr val="bg1"/>
                </a:solidFill>
                <a:latin typeface="Times New Roman" pitchFamily="18" charset="0"/>
              </a:rPr>
              <a:t>	The external auditor shall direct, supervise and review the work performed by internal auditors on the engagement in accordance with ISA 220. The level of direction, supervision and review shall recognize that internal auditors are not independent of the entity and therefore their work is presumed to provide less reliable evidence than work performed directly by the external auditor.</a:t>
            </a:r>
            <a:r>
              <a:rPr lang="en-US" smtClean="0"/>
              <a:t>  </a:t>
            </a:r>
            <a:r>
              <a:rPr lang="en-CA" smtClean="0"/>
              <a:t> </a:t>
            </a:r>
            <a:br>
              <a:rPr lang="en-CA" smtClean="0"/>
            </a:br>
            <a:endParaRPr lang="en-US" sz="2800" smtClean="0">
              <a:solidFill>
                <a:schemeClr val="bg1"/>
              </a:solidFill>
              <a:latin typeface="Times New Roman" pitchFamily="18" charset="0"/>
              <a:cs typeface="Times New Roman" pitchFamily="18" charset="0"/>
            </a:endParaRPr>
          </a:p>
        </p:txBody>
      </p:sp>
      <p:sp>
        <p:nvSpPr>
          <p:cNvPr id="15363" name="Text Placeholder 7"/>
          <p:cNvSpPr>
            <a:spLocks noGrp="1"/>
          </p:cNvSpPr>
          <p:nvPr>
            <p:ph type="body" sz="quarter" idx="4294967295"/>
          </p:nvPr>
        </p:nvSpPr>
        <p:spPr>
          <a:xfrm>
            <a:off x="617538" y="695325"/>
            <a:ext cx="7935912" cy="585788"/>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Extract from ISA - Requirements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7410"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buFontTx/>
              <a:buNone/>
            </a:pPr>
            <a:r>
              <a:rPr lang="en-US" smtClean="0"/>
              <a:t>	</a:t>
            </a:r>
            <a:r>
              <a:rPr lang="en-US" smtClean="0">
                <a:solidFill>
                  <a:schemeClr val="bg1"/>
                </a:solidFill>
                <a:latin typeface="Times New Roman" pitchFamily="18" charset="0"/>
              </a:rPr>
              <a:t>In addition to using the work of the internal audit function, the external auditor may receive direct assistance from the internal auditors in carrying out audit procedures. </a:t>
            </a:r>
            <a:r>
              <a:rPr lang="en-US" altLang="ja-JP" smtClean="0">
                <a:solidFill>
                  <a:schemeClr val="bg1"/>
                </a:solidFill>
                <a:latin typeface="Times New Roman" pitchFamily="18" charset="0"/>
                <a:ea typeface="ＭＳ Ｐゴシック" pitchFamily="34" charset="-128"/>
              </a:rPr>
              <a:t>As individuals in the internal audit function are not independent of the entity as is required of the external auditor when expressing an opinion on financial statements, audit procedures performed by internal auditors in connection with the external audit are presumed to provide less reliable evidence than work performed directly by the external auditor themselves. Therefore, the direction, supervision or review of the audit procedures performed by the internal auditors will ordinarily be more extensive than if members of the engagement team had performed the work.</a:t>
            </a:r>
            <a:r>
              <a:rPr lang="en-CA" altLang="ja-JP" smtClean="0">
                <a:solidFill>
                  <a:schemeClr val="bg1"/>
                </a:solidFill>
                <a:latin typeface="Times New Roman" pitchFamily="18" charset="0"/>
                <a:ea typeface="ＭＳ Ｐゴシック" pitchFamily="34" charset="-128"/>
              </a:rPr>
              <a:t> </a:t>
            </a:r>
            <a:r>
              <a:rPr lang="en-CA" smtClean="0">
                <a:solidFill>
                  <a:schemeClr val="bg1"/>
                </a:solidFill>
                <a:latin typeface="Times New Roman" pitchFamily="18" charset="0"/>
              </a:rPr>
              <a:t/>
            </a:r>
            <a:br>
              <a:rPr lang="en-CA" smtClean="0">
                <a:solidFill>
                  <a:schemeClr val="bg1"/>
                </a:solidFill>
                <a:latin typeface="Times New Roman" pitchFamily="18" charset="0"/>
              </a:rPr>
            </a:br>
            <a:endParaRPr lang="en-US" smtClean="0">
              <a:solidFill>
                <a:schemeClr val="bg1"/>
              </a:solidFill>
              <a:latin typeface="Times New Roman" pitchFamily="18" charset="0"/>
            </a:endParaRPr>
          </a:p>
        </p:txBody>
      </p:sp>
      <p:sp>
        <p:nvSpPr>
          <p:cNvPr id="17411" name="Text Placeholder 7"/>
          <p:cNvSpPr>
            <a:spLocks noGrp="1"/>
          </p:cNvSpPr>
          <p:nvPr>
            <p:ph type="body" sz="quarter" idx="4294967295"/>
          </p:nvPr>
        </p:nvSpPr>
        <p:spPr>
          <a:xfrm>
            <a:off x="617538" y="695325"/>
            <a:ext cx="7935912" cy="585788"/>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Extract from ISA - Guidance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19458"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A firm shall not assume a management responsibility for an audit client (290.165)</a:t>
            </a:r>
          </a:p>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Whether an activity is a management responsibility depends on circumstances and requires the exercise of judgment (290.163)</a:t>
            </a:r>
          </a:p>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Example that would generally be considered a management responsibility… directing and taking responsibility for the actions of the entity’s employees (290.163)</a:t>
            </a:r>
          </a:p>
        </p:txBody>
      </p:sp>
      <p:sp>
        <p:nvSpPr>
          <p:cNvPr id="19459"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Management Responsibilities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idx="4294967295"/>
          </p:nvPr>
        </p:nvSpPr>
        <p:spPr>
          <a:xfrm>
            <a:off x="914400" y="0"/>
            <a:ext cx="7699375" cy="557213"/>
          </a:xfrm>
        </p:spPr>
        <p:txBody>
          <a:bodyPr/>
          <a:lstStyle/>
          <a:p>
            <a:pPr algn="r"/>
            <a:endParaRPr lang="en-CA" sz="2800" b="1" i="1" smtClean="0">
              <a:latin typeface="Times New Roman" pitchFamily="18" charset="0"/>
              <a:cs typeface="Times New Roman" pitchFamily="18" charset="0"/>
            </a:endParaRPr>
          </a:p>
        </p:txBody>
      </p:sp>
      <p:sp>
        <p:nvSpPr>
          <p:cNvPr id="21506"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No </a:t>
            </a:r>
          </a:p>
          <a:p>
            <a:pPr marL="742950" lvl="1" indent="-285750">
              <a:spcBef>
                <a:spcPct val="40000"/>
              </a:spcBef>
              <a:buClr>
                <a:srgbClr val="FFCC00"/>
              </a:buClr>
            </a:pPr>
            <a:r>
              <a:rPr lang="en-US" sz="2800" smtClean="0">
                <a:solidFill>
                  <a:schemeClr val="bg1"/>
                </a:solidFill>
                <a:latin typeface="Times New Roman" pitchFamily="18" charset="0"/>
                <a:cs typeface="Times New Roman" pitchFamily="18" charset="0"/>
              </a:rPr>
              <a:t>Depends on the circumstances and requires judgment</a:t>
            </a:r>
          </a:p>
          <a:p>
            <a:pPr marL="742950" lvl="1" indent="-285750">
              <a:spcBef>
                <a:spcPct val="40000"/>
              </a:spcBef>
              <a:buClr>
                <a:srgbClr val="FFCC00"/>
              </a:buClr>
            </a:pPr>
            <a:r>
              <a:rPr lang="en-US" sz="2800" smtClean="0">
                <a:solidFill>
                  <a:schemeClr val="bg1"/>
                </a:solidFill>
                <a:latin typeface="Times New Roman" pitchFamily="18" charset="0"/>
                <a:cs typeface="Times New Roman" pitchFamily="18" charset="0"/>
              </a:rPr>
              <a:t>External audit is not a management responsibility</a:t>
            </a:r>
          </a:p>
          <a:p>
            <a:pPr marL="341313" indent="-341313">
              <a:spcBef>
                <a:spcPct val="40000"/>
              </a:spcBef>
              <a:buClr>
                <a:srgbClr val="FFCC00"/>
              </a:buClr>
            </a:pPr>
            <a:r>
              <a:rPr lang="en-US" sz="3200" smtClean="0">
                <a:solidFill>
                  <a:schemeClr val="bg1"/>
                </a:solidFill>
                <a:latin typeface="Times New Roman" pitchFamily="18" charset="0"/>
                <a:cs typeface="Times New Roman" pitchFamily="18" charset="0"/>
              </a:rPr>
              <a:t>Yes</a:t>
            </a:r>
          </a:p>
          <a:p>
            <a:pPr marL="742950" lvl="1" indent="-285750">
              <a:spcBef>
                <a:spcPct val="40000"/>
              </a:spcBef>
              <a:buClr>
                <a:srgbClr val="FFCC00"/>
              </a:buClr>
            </a:pPr>
            <a:r>
              <a:rPr lang="en-US" sz="2800" smtClean="0">
                <a:solidFill>
                  <a:schemeClr val="bg1"/>
                </a:solidFill>
                <a:latin typeface="Times New Roman" pitchFamily="18" charset="0"/>
                <a:cs typeface="Times New Roman" pitchFamily="18" charset="0"/>
              </a:rPr>
              <a:t>Without clarification readers might inappropriately interpret example as encompassing direct internal auditor assistance</a:t>
            </a:r>
          </a:p>
        </p:txBody>
      </p:sp>
      <p:sp>
        <p:nvSpPr>
          <p:cNvPr id="21507"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Clarification needed?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914400" y="0"/>
            <a:ext cx="7699375" cy="557213"/>
          </a:xfrm>
        </p:spPr>
        <p:txBody>
          <a:bodyPr/>
          <a:lstStyle/>
          <a:p>
            <a:endParaRPr lang="it-IT" smtClean="0"/>
          </a:p>
        </p:txBody>
      </p:sp>
      <p:sp>
        <p:nvSpPr>
          <p:cNvPr id="23554" name="Content Placeholder 2"/>
          <p:cNvSpPr>
            <a:spLocks noGrp="1"/>
          </p:cNvSpPr>
          <p:nvPr>
            <p:ph idx="1"/>
          </p:nvPr>
        </p:nvSpPr>
        <p:spPr>
          <a:xfrm>
            <a:off x="658813" y="1408113"/>
            <a:ext cx="7935912" cy="4973637"/>
          </a:xfrm>
        </p:spPr>
        <p:txBody>
          <a:bodyPr/>
          <a:lstStyle/>
          <a:p>
            <a:endParaRPr lang="it-IT" smtClean="0"/>
          </a:p>
          <a:p>
            <a:r>
              <a:rPr lang="it-IT" smtClean="0"/>
              <a:t>Should the Code clarify that directing, supervising and reviewing the work of internal auditors when they provide direct assistance on a </a:t>
            </a:r>
            <a:r>
              <a:rPr lang="it-IT" i="1" smtClean="0"/>
              <a:t>non-assurance</a:t>
            </a:r>
            <a:r>
              <a:rPr lang="it-IT" smtClean="0"/>
              <a:t> engagement is not a management responsibility</a:t>
            </a:r>
          </a:p>
        </p:txBody>
      </p:sp>
      <p:sp>
        <p:nvSpPr>
          <p:cNvPr id="23555" name="Text Placeholder 3"/>
          <p:cNvSpPr>
            <a:spLocks noGrp="1"/>
          </p:cNvSpPr>
          <p:nvPr>
            <p:ph type="body" sz="quarter" idx="17"/>
          </p:nvPr>
        </p:nvSpPr>
        <p:spPr>
          <a:xfrm>
            <a:off x="658813" y="722313"/>
            <a:ext cx="7935912" cy="585787"/>
          </a:xfrm>
        </p:spPr>
        <p:txBody>
          <a:bodyPr/>
          <a:lstStyle/>
          <a:p>
            <a:pPr>
              <a:spcBef>
                <a:spcPct val="0"/>
              </a:spcBef>
            </a:pPr>
            <a:r>
              <a:rPr lang="it-IT" smtClean="0"/>
              <a:t>If clarification is needed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 Master">
  <a:themeElements>
    <a:clrScheme name="">
      <a:dk1>
        <a:srgbClr val="F2FF47"/>
      </a:dk1>
      <a:lt1>
        <a:srgbClr val="FFFFFF"/>
      </a:lt1>
      <a:dk2>
        <a:srgbClr val="F8F8F8"/>
      </a:dk2>
      <a:lt2>
        <a:srgbClr val="808080"/>
      </a:lt2>
      <a:accent1>
        <a:srgbClr val="0033CC"/>
      </a:accent1>
      <a:accent2>
        <a:srgbClr val="C13535"/>
      </a:accent2>
      <a:accent3>
        <a:srgbClr val="FFFFFF"/>
      </a:accent3>
      <a:accent4>
        <a:srgbClr val="CFDA3B"/>
      </a:accent4>
      <a:accent5>
        <a:srgbClr val="AAADE2"/>
      </a:accent5>
      <a:accent6>
        <a:srgbClr val="AF2F2F"/>
      </a:accent6>
      <a:hlink>
        <a:srgbClr val="C13535"/>
      </a:hlink>
      <a:folHlink>
        <a:srgbClr val="C13535"/>
      </a:folHlink>
    </a:clrScheme>
    <a:fontScheme name="Default Design">
      <a:majorFont>
        <a:latin typeface="Palatino Linotype"/>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7596FF"/>
        </a:dk1>
        <a:lt1>
          <a:srgbClr val="FFFFFF"/>
        </a:lt1>
        <a:dk2>
          <a:srgbClr val="F8F8F8"/>
        </a:dk2>
        <a:lt2>
          <a:srgbClr val="808080"/>
        </a:lt2>
        <a:accent1>
          <a:srgbClr val="0033CC"/>
        </a:accent1>
        <a:accent2>
          <a:srgbClr val="C13535"/>
        </a:accent2>
        <a:accent3>
          <a:srgbClr val="FFFFFF"/>
        </a:accent3>
        <a:accent4>
          <a:srgbClr val="637F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4">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5">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6">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4">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fontScheme name="Custom Design">
      <a:majorFont>
        <a:latin typeface="Palatino Linotype"/>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4">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6">
        <a:dk1>
          <a:srgbClr val="F5FF71"/>
        </a:dk1>
        <a:lt1>
          <a:srgbClr val="FFFFFF"/>
        </a:lt1>
        <a:dk2>
          <a:srgbClr val="F8F8F8"/>
        </a:dk2>
        <a:lt2>
          <a:srgbClr val="808080"/>
        </a:lt2>
        <a:accent1>
          <a:srgbClr val="0033CC"/>
        </a:accent1>
        <a:accent2>
          <a:srgbClr val="C13535"/>
        </a:accent2>
        <a:accent3>
          <a:srgbClr val="FFFFFF"/>
        </a:accent3>
        <a:accent4>
          <a:srgbClr val="D1DA5F"/>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1972</TotalTime>
  <Words>537</Words>
  <Application>Microsoft Office PowerPoint</Application>
  <PresentationFormat>On-screen Show (4:3)</PresentationFormat>
  <Paragraphs>59</Paragraphs>
  <Slides>11</Slides>
  <Notes>8</Notes>
  <HiddenSlides>0</HiddenSlides>
  <MMClips>0</MMClips>
  <ScaleCrop>false</ScaleCrop>
  <HeadingPairs>
    <vt:vector size="6" baseType="variant">
      <vt:variant>
        <vt:lpstr>Fonts Used</vt:lpstr>
      </vt:variant>
      <vt:variant>
        <vt:i4>4</vt:i4>
      </vt:variant>
      <vt:variant>
        <vt:lpstr>Design Template</vt:lpstr>
      </vt:variant>
      <vt:variant>
        <vt:i4>2</vt:i4>
      </vt:variant>
      <vt:variant>
        <vt:lpstr>Slide Titles</vt:lpstr>
      </vt:variant>
      <vt:variant>
        <vt:i4>11</vt:i4>
      </vt:variant>
    </vt:vector>
  </HeadingPairs>
  <TitlesOfParts>
    <vt:vector size="17" baseType="lpstr">
      <vt:lpstr>Arial</vt:lpstr>
      <vt:lpstr>Palatino Linotype</vt:lpstr>
      <vt:lpstr>Times New Roman</vt:lpstr>
      <vt:lpstr>ＭＳ Ｐゴシック</vt:lpstr>
      <vt:lpstr>Slide Master</vt:lpstr>
      <vt:lpstr>Custom Design</vt:lpstr>
      <vt:lpstr>Slide 1</vt:lpstr>
      <vt:lpstr>Slide 2</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Robin Dennis</dc:creator>
  <cp:lastModifiedBy>Jan Munro</cp:lastModifiedBy>
  <cp:revision>288</cp:revision>
  <dcterms:created xsi:type="dcterms:W3CDTF">2009-05-05T22:30:07Z</dcterms:created>
  <dcterms:modified xsi:type="dcterms:W3CDTF">2010-02-18T15:12:14Z</dcterms:modified>
</cp:coreProperties>
</file>